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  <p:sldMasterId id="2147483660" r:id="rId2"/>
  </p:sldMasterIdLst>
  <p:notesMasterIdLst>
    <p:notesMasterId r:id="rId19"/>
  </p:notesMasterIdLst>
  <p:sldIdLst>
    <p:sldId id="260" r:id="rId3"/>
    <p:sldId id="261" r:id="rId4"/>
    <p:sldId id="262" r:id="rId5"/>
    <p:sldId id="265" r:id="rId6"/>
    <p:sldId id="266" r:id="rId7"/>
    <p:sldId id="267" r:id="rId8"/>
    <p:sldId id="259" r:id="rId9"/>
    <p:sldId id="270" r:id="rId10"/>
    <p:sldId id="271" r:id="rId11"/>
    <p:sldId id="273" r:id="rId12"/>
    <p:sldId id="274" r:id="rId13"/>
    <p:sldId id="275" r:id="rId14"/>
    <p:sldId id="276" r:id="rId15"/>
    <p:sldId id="277" r:id="rId16"/>
    <p:sldId id="278" r:id="rId17"/>
    <p:sldId id="279" r:id="rId18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82" d="100"/>
          <a:sy n="82" d="100"/>
        </p:scale>
        <p:origin x="147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792E9571-8662-477B-9A61-C0FBE45C5394}" type="datetimeFigureOut">
              <a:rPr lang="ar-SA" smtClean="0"/>
              <a:pPr/>
              <a:t>06/11/1440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9218FABF-B12C-401E-A43A-36CC3626234F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الثانوي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3EC72-6E8D-4D41-BB15-117257020C27}" type="datetimeFigureOut">
              <a:rPr lang="ar-SA" smtClean="0"/>
              <a:pPr/>
              <a:t>06/11/1440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33145-E4F6-4B32-9FCF-E683724CB21F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3EC72-6E8D-4D41-BB15-117257020C27}" type="datetimeFigureOut">
              <a:rPr lang="ar-SA" smtClean="0"/>
              <a:pPr/>
              <a:t>06/11/1440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33145-E4F6-4B32-9FCF-E683724CB21F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3EC72-6E8D-4D41-BB15-117257020C27}" type="datetimeFigureOut">
              <a:rPr lang="ar-SA" smtClean="0"/>
              <a:pPr/>
              <a:t>06/11/1440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33145-E4F6-4B32-9FCF-E683724CB21F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عنوان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17" name="عنوان فرعي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ar-SA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30" name="عنصر نائب للتاريخ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81437-A91B-4658-987B-EA8F20FF1D56}" type="datetimeFigureOut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7/8/2019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عنصر نائب للتذييل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عنصر نائب لرقم الشريحة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B08A1-1E32-4847-A3A3-7485F70C93B0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cover dir="r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81437-A91B-4658-987B-EA8F20FF1D56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7/8/2019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B08A1-1E32-4847-A3A3-7485F70C93B0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  <p:transition>
    <p:cover dir="r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ar-SA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81437-A91B-4658-987B-EA8F20FF1D56}" type="datetimeFigureOut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7/8/2019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B08A1-1E32-4847-A3A3-7485F70C93B0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cover dir="r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81437-A91B-4658-987B-EA8F20FF1D56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7/8/2019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B08A1-1E32-4847-A3A3-7485F70C93B0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  <p:transition>
    <p:cover dir="r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/>
              <a:t>انقر لتحرير أنماط النص الرئيسي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/>
              <a:t>انقر لتحرير أنماط النص الرئيسي</a:t>
            </a:r>
          </a:p>
        </p:txBody>
      </p:sp>
      <p:sp>
        <p:nvSpPr>
          <p:cNvPr id="5" name="عنصر نائب للمحتوى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81437-A91B-4658-987B-EA8F20FF1D56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7/8/2019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B08A1-1E32-4847-A3A3-7485F70C93B0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  <p:transition>
    <p:cover dir="r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81437-A91B-4658-987B-EA8F20FF1D56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7/8/2019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B08A1-1E32-4847-A3A3-7485F70C93B0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  <p:transition>
    <p:cover dir="r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81437-A91B-4658-987B-EA8F20FF1D56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7/8/2019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B08A1-1E32-4847-A3A3-7485F70C93B0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  <p:transition>
    <p:cover dir="r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81437-A91B-4658-987B-EA8F20FF1D56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7/8/2019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B08A1-1E32-4847-A3A3-7485F70C93B0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  <p:transition>
    <p:cover dir="r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3EC72-6E8D-4D41-BB15-117257020C27}" type="datetimeFigureOut">
              <a:rPr lang="ar-SA" smtClean="0"/>
              <a:pPr/>
              <a:t>06/11/1440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33145-E4F6-4B32-9FCF-E683724CB21F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مستطيل ذو زاوية واحدة مخدوشة ودائرية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مثلث قائم الزاوية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81437-A91B-4658-987B-EA8F20FF1D56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7/8/2019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B5B08A1-1E32-4847-A3A3-7485F70C93B0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ar-SA" dirty="0"/>
              <a:t>انقر فوق الرمز لإضافة صورة</a:t>
            </a:r>
            <a:endParaRPr kumimoji="0" lang="en-US" dirty="0"/>
          </a:p>
        </p:txBody>
      </p:sp>
      <p:sp>
        <p:nvSpPr>
          <p:cNvPr id="10" name="شكل حر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l" rtl="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شكل حر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l" rtl="0"/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>
    <p:cover dir="ru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81437-A91B-4658-987B-EA8F20FF1D56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7/8/2019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B08A1-1E32-4847-A3A3-7485F70C93B0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  <p:transition>
    <p:cover dir="ru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81437-A91B-4658-987B-EA8F20FF1D56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7/8/2019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B08A1-1E32-4847-A3A3-7485F70C93B0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  <p:transition>
    <p:cover dir="r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3EC72-6E8D-4D41-BB15-117257020C27}" type="datetimeFigureOut">
              <a:rPr lang="ar-SA" smtClean="0"/>
              <a:pPr/>
              <a:t>06/11/1440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33145-E4F6-4B32-9FCF-E683724CB21F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3EC72-6E8D-4D41-BB15-117257020C27}" type="datetimeFigureOut">
              <a:rPr lang="ar-SA" smtClean="0"/>
              <a:pPr/>
              <a:t>06/11/1440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33145-E4F6-4B32-9FCF-E683724CB21F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3EC72-6E8D-4D41-BB15-117257020C27}" type="datetimeFigureOut">
              <a:rPr lang="ar-SA" smtClean="0"/>
              <a:pPr/>
              <a:t>06/11/1440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33145-E4F6-4B32-9FCF-E683724CB21F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3EC72-6E8D-4D41-BB15-117257020C27}" type="datetimeFigureOut">
              <a:rPr lang="ar-SA" smtClean="0"/>
              <a:pPr/>
              <a:t>06/11/1440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33145-E4F6-4B32-9FCF-E683724CB21F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3EC72-6E8D-4D41-BB15-117257020C27}" type="datetimeFigureOut">
              <a:rPr lang="ar-SA" smtClean="0"/>
              <a:pPr/>
              <a:t>06/11/1440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33145-E4F6-4B32-9FCF-E683724CB21F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3EC72-6E8D-4D41-BB15-117257020C27}" type="datetimeFigureOut">
              <a:rPr lang="ar-SA" smtClean="0"/>
              <a:pPr/>
              <a:t>06/11/1440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33145-E4F6-4B32-9FCF-E683724CB21F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3EC72-6E8D-4D41-BB15-117257020C27}" type="datetimeFigureOut">
              <a:rPr lang="ar-SA" smtClean="0"/>
              <a:pPr/>
              <a:t>06/11/1440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33145-E4F6-4B32-9FCF-E683724CB21F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D3EC72-6E8D-4D41-BB15-117257020C27}" type="datetimeFigureOut">
              <a:rPr lang="ar-SA" smtClean="0"/>
              <a:pPr/>
              <a:t>06/11/1440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233145-E4F6-4B32-9FCF-E683724CB21F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شكل حر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l" rtl="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شكل حر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l" rtl="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عنصر نائب للعنوان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0" name="عنصر نائب للنص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ar-SA"/>
              <a:t>انقر لتحرير أنماط النص الرئيسي</a:t>
            </a:r>
          </a:p>
          <a:p>
            <a:pPr lvl="1" eaLnBrk="1" latinLnBrk="0" hangingPunct="1"/>
            <a:r>
              <a:rPr kumimoji="0" lang="ar-SA"/>
              <a:t>المستوى الثاني</a:t>
            </a:r>
          </a:p>
          <a:p>
            <a:pPr lvl="2" eaLnBrk="1" latinLnBrk="0" hangingPunct="1"/>
            <a:r>
              <a:rPr kumimoji="0" lang="ar-SA"/>
              <a:t>المستوى الثالث</a:t>
            </a:r>
          </a:p>
          <a:p>
            <a:pPr lvl="3" eaLnBrk="1" latinLnBrk="0" hangingPunct="1"/>
            <a:r>
              <a:rPr kumimoji="0" lang="ar-SA"/>
              <a:t>المستوى الرابع</a:t>
            </a:r>
          </a:p>
          <a:p>
            <a:pPr lvl="4" eaLnBrk="1" latinLnBrk="0" hangingPunct="1"/>
            <a:r>
              <a:rPr kumimoji="0" lang="ar-SA"/>
              <a:t>المستوى الخامس</a:t>
            </a:r>
            <a:endParaRPr kumimoji="0" lang="en-US"/>
          </a:p>
        </p:txBody>
      </p:sp>
      <p:sp>
        <p:nvSpPr>
          <p:cNvPr id="10" name="عنصر نائب للتاريخ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rtl="0"/>
            <a:fld id="{11181437-A91B-4658-987B-EA8F20FF1D56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 rtl="0"/>
              <a:t>7/8/2019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عنصر نائب للتذييل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rtl="0"/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عنصر نائب لرقم الشريحة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rtl="0"/>
            <a:fld id="{DB5B08A1-1E32-4847-A3A3-7485F70C93B0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 rtl="0"/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مجموعة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شكل حر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algn="l" rtl="0"/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شكل حر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algn="l" rtl="0"/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cover dir="ru"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شكل بيضاوي 1"/>
          <p:cNvSpPr/>
          <p:nvPr/>
        </p:nvSpPr>
        <p:spPr>
          <a:xfrm>
            <a:off x="3286116" y="2857496"/>
            <a:ext cx="2357454" cy="10715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Microfacies </a:t>
            </a:r>
          </a:p>
        </p:txBody>
      </p:sp>
      <p:sp>
        <p:nvSpPr>
          <p:cNvPr id="3" name="مستطيل مستدير الزوايا 2"/>
          <p:cNvSpPr/>
          <p:nvPr/>
        </p:nvSpPr>
        <p:spPr>
          <a:xfrm>
            <a:off x="285720" y="428604"/>
            <a:ext cx="2000264" cy="7143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Sedimentology</a:t>
            </a:r>
            <a:endParaRPr lang="en-US" dirty="0"/>
          </a:p>
        </p:txBody>
      </p:sp>
      <p:sp>
        <p:nvSpPr>
          <p:cNvPr id="4" name="مستطيل مستدير الزوايا 3"/>
          <p:cNvSpPr/>
          <p:nvPr/>
        </p:nvSpPr>
        <p:spPr>
          <a:xfrm>
            <a:off x="214282" y="2071678"/>
            <a:ext cx="2000264" cy="7143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Petroleum geology</a:t>
            </a:r>
          </a:p>
        </p:txBody>
      </p:sp>
      <p:sp>
        <p:nvSpPr>
          <p:cNvPr id="5" name="مستطيل مستدير الزوايا 4"/>
          <p:cNvSpPr/>
          <p:nvPr/>
        </p:nvSpPr>
        <p:spPr>
          <a:xfrm>
            <a:off x="6858016" y="3571876"/>
            <a:ext cx="2000264" cy="7143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Historical geology</a:t>
            </a:r>
          </a:p>
        </p:txBody>
      </p:sp>
      <p:sp>
        <p:nvSpPr>
          <p:cNvPr id="6" name="مستطيل مستدير الزوايا 5"/>
          <p:cNvSpPr/>
          <p:nvPr/>
        </p:nvSpPr>
        <p:spPr>
          <a:xfrm>
            <a:off x="3357554" y="428604"/>
            <a:ext cx="2000264" cy="7143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Sedimentary rocks</a:t>
            </a:r>
          </a:p>
        </p:txBody>
      </p:sp>
      <p:sp>
        <p:nvSpPr>
          <p:cNvPr id="7" name="مستطيل مستدير الزوايا 6"/>
          <p:cNvSpPr/>
          <p:nvPr/>
        </p:nvSpPr>
        <p:spPr>
          <a:xfrm>
            <a:off x="214282" y="3429000"/>
            <a:ext cx="2000264" cy="7143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Stratigraphy</a:t>
            </a:r>
            <a:r>
              <a:rPr lang="en-US" dirty="0"/>
              <a:t> </a:t>
            </a:r>
          </a:p>
        </p:txBody>
      </p:sp>
      <p:sp>
        <p:nvSpPr>
          <p:cNvPr id="8" name="مستطيل مستدير الزوايا 7"/>
          <p:cNvSpPr/>
          <p:nvPr/>
        </p:nvSpPr>
        <p:spPr>
          <a:xfrm>
            <a:off x="142844" y="5072074"/>
            <a:ext cx="2000264" cy="7143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Sequence </a:t>
            </a:r>
            <a:r>
              <a:rPr lang="en-US" dirty="0" err="1"/>
              <a:t>stratigraphy</a:t>
            </a:r>
            <a:r>
              <a:rPr lang="en-US" dirty="0"/>
              <a:t> </a:t>
            </a:r>
          </a:p>
        </p:txBody>
      </p:sp>
      <p:sp>
        <p:nvSpPr>
          <p:cNvPr id="9" name="مستطيل مستدير الزوايا 8"/>
          <p:cNvSpPr/>
          <p:nvPr/>
        </p:nvSpPr>
        <p:spPr>
          <a:xfrm>
            <a:off x="3428992" y="5857892"/>
            <a:ext cx="2000264" cy="7143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Petrology </a:t>
            </a:r>
          </a:p>
        </p:txBody>
      </p:sp>
      <p:sp>
        <p:nvSpPr>
          <p:cNvPr id="10" name="مستطيل مستدير الزوايا 9"/>
          <p:cNvSpPr/>
          <p:nvPr/>
        </p:nvSpPr>
        <p:spPr>
          <a:xfrm>
            <a:off x="6929454" y="5143512"/>
            <a:ext cx="2000264" cy="7143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Reservoir geology </a:t>
            </a:r>
          </a:p>
        </p:txBody>
      </p:sp>
      <p:sp>
        <p:nvSpPr>
          <p:cNvPr id="11" name="مستطيل مستدير الزوايا 10"/>
          <p:cNvSpPr/>
          <p:nvPr/>
        </p:nvSpPr>
        <p:spPr>
          <a:xfrm>
            <a:off x="6858016" y="2071678"/>
            <a:ext cx="2000264" cy="7143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Paleontology </a:t>
            </a:r>
          </a:p>
        </p:txBody>
      </p:sp>
      <p:sp>
        <p:nvSpPr>
          <p:cNvPr id="12" name="مستطيل مستدير الزوايا 11"/>
          <p:cNvSpPr/>
          <p:nvPr/>
        </p:nvSpPr>
        <p:spPr>
          <a:xfrm>
            <a:off x="6572264" y="357166"/>
            <a:ext cx="2071702" cy="7143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paleoenvironment</a:t>
            </a:r>
          </a:p>
        </p:txBody>
      </p:sp>
      <p:cxnSp>
        <p:nvCxnSpPr>
          <p:cNvPr id="14" name="رابط كسهم مستقيم 13"/>
          <p:cNvCxnSpPr>
            <a:stCxn id="2" idx="7"/>
          </p:cNvCxnSpPr>
          <p:nvPr/>
        </p:nvCxnSpPr>
        <p:spPr>
          <a:xfrm rot="5400000" flipH="1" flipV="1">
            <a:off x="5928270" y="2013241"/>
            <a:ext cx="371242" cy="16311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رابط كسهم مستقيم 15"/>
          <p:cNvCxnSpPr>
            <a:stCxn id="2" idx="7"/>
          </p:cNvCxnSpPr>
          <p:nvPr/>
        </p:nvCxnSpPr>
        <p:spPr>
          <a:xfrm rot="5400000" flipH="1" flipV="1">
            <a:off x="5071014" y="1298861"/>
            <a:ext cx="1942878" cy="148824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رابط كسهم مستقيم 17"/>
          <p:cNvCxnSpPr>
            <a:stCxn id="2" idx="0"/>
            <a:endCxn id="6" idx="2"/>
          </p:cNvCxnSpPr>
          <p:nvPr/>
        </p:nvCxnSpPr>
        <p:spPr>
          <a:xfrm rot="16200000" flipV="1">
            <a:off x="3554009" y="1946661"/>
            <a:ext cx="1714512" cy="10715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رابط كسهم مستقيم 19"/>
          <p:cNvCxnSpPr>
            <a:stCxn id="2" idx="0"/>
          </p:cNvCxnSpPr>
          <p:nvPr/>
        </p:nvCxnSpPr>
        <p:spPr>
          <a:xfrm rot="16200000" flipV="1">
            <a:off x="2232406" y="625058"/>
            <a:ext cx="1785950" cy="26789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رابط كسهم مستقيم 21"/>
          <p:cNvCxnSpPr>
            <a:stCxn id="2" idx="1"/>
          </p:cNvCxnSpPr>
          <p:nvPr/>
        </p:nvCxnSpPr>
        <p:spPr>
          <a:xfrm rot="16200000" flipV="1">
            <a:off x="2665893" y="2048959"/>
            <a:ext cx="442680" cy="148824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رابط كسهم مستقيم 23"/>
          <p:cNvCxnSpPr>
            <a:stCxn id="2" idx="2"/>
          </p:cNvCxnSpPr>
          <p:nvPr/>
        </p:nvCxnSpPr>
        <p:spPr>
          <a:xfrm rot="10800000" flipV="1">
            <a:off x="2143108" y="3393280"/>
            <a:ext cx="1143008" cy="25003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رابط كسهم مستقيم 25"/>
          <p:cNvCxnSpPr>
            <a:stCxn id="2" idx="3"/>
          </p:cNvCxnSpPr>
          <p:nvPr/>
        </p:nvCxnSpPr>
        <p:spPr>
          <a:xfrm rot="5400000">
            <a:off x="2094389" y="3606544"/>
            <a:ext cx="1371374" cy="17025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رابط كسهم مستقيم 27"/>
          <p:cNvCxnSpPr>
            <a:stCxn id="2" idx="4"/>
          </p:cNvCxnSpPr>
          <p:nvPr/>
        </p:nvCxnSpPr>
        <p:spPr>
          <a:xfrm rot="16200000" flipH="1">
            <a:off x="3554008" y="4839900"/>
            <a:ext cx="1928826" cy="10715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رابط كسهم مستقيم 29"/>
          <p:cNvCxnSpPr>
            <a:stCxn id="2" idx="5"/>
          </p:cNvCxnSpPr>
          <p:nvPr/>
        </p:nvCxnSpPr>
        <p:spPr>
          <a:xfrm rot="16200000" flipH="1">
            <a:off x="5392485" y="3677981"/>
            <a:ext cx="1514250" cy="17025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رابط كسهم مستقيم 31"/>
          <p:cNvCxnSpPr>
            <a:stCxn id="2" idx="6"/>
          </p:cNvCxnSpPr>
          <p:nvPr/>
        </p:nvCxnSpPr>
        <p:spPr>
          <a:xfrm>
            <a:off x="5643570" y="3393281"/>
            <a:ext cx="1357322" cy="39290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533400" y="214290"/>
            <a:ext cx="7851648" cy="1785950"/>
          </a:xfrm>
        </p:spPr>
        <p:txBody>
          <a:bodyPr>
            <a:normAutofit/>
          </a:bodyPr>
          <a:lstStyle/>
          <a:p>
            <a:pPr algn="ctr"/>
            <a:r>
              <a:rPr lang="en-US" sz="6000" dirty="0"/>
              <a:t>Microfacies Project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533400" y="6286520"/>
            <a:ext cx="7854696" cy="357190"/>
          </a:xfrm>
        </p:spPr>
        <p:txBody>
          <a:bodyPr>
            <a:normAutofit fontScale="62500" lnSpcReduction="20000"/>
          </a:bodyPr>
          <a:lstStyle/>
          <a:p>
            <a:endParaRPr lang="en-US" dirty="0"/>
          </a:p>
        </p:txBody>
      </p:sp>
      <p:sp>
        <p:nvSpPr>
          <p:cNvPr id="4" name="مستطيل 3"/>
          <p:cNvSpPr/>
          <p:nvPr/>
        </p:nvSpPr>
        <p:spPr>
          <a:xfrm>
            <a:off x="1142976" y="2000240"/>
            <a:ext cx="6572296" cy="10001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Microfacies  Project</a:t>
            </a:r>
          </a:p>
        </p:txBody>
      </p:sp>
      <p:sp>
        <p:nvSpPr>
          <p:cNvPr id="5" name="شكل بيضاوي 4"/>
          <p:cNvSpPr/>
          <p:nvPr/>
        </p:nvSpPr>
        <p:spPr>
          <a:xfrm>
            <a:off x="2928926" y="3214686"/>
            <a:ext cx="2786082" cy="10001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FF00"/>
                </a:solidFill>
              </a:rPr>
              <a:t>Description</a:t>
            </a:r>
          </a:p>
        </p:txBody>
      </p:sp>
      <p:sp>
        <p:nvSpPr>
          <p:cNvPr id="6" name="شكل بيضاوي 5"/>
          <p:cNvSpPr/>
          <p:nvPr/>
        </p:nvSpPr>
        <p:spPr>
          <a:xfrm>
            <a:off x="2928926" y="4429132"/>
            <a:ext cx="2786082" cy="10001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FF00"/>
                </a:solidFill>
              </a:rPr>
              <a:t>Analysis</a:t>
            </a:r>
          </a:p>
        </p:txBody>
      </p:sp>
      <p:sp>
        <p:nvSpPr>
          <p:cNvPr id="7" name="شكل بيضاوي 6"/>
          <p:cNvSpPr/>
          <p:nvPr/>
        </p:nvSpPr>
        <p:spPr>
          <a:xfrm>
            <a:off x="3000364" y="5643578"/>
            <a:ext cx="2786082" cy="10001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FF00"/>
                </a:solidFill>
              </a:rPr>
              <a:t>Interpretation</a:t>
            </a:r>
          </a:p>
        </p:txBody>
      </p:sp>
      <p:cxnSp>
        <p:nvCxnSpPr>
          <p:cNvPr id="14" name="رابط كسهم مستقيم 13"/>
          <p:cNvCxnSpPr>
            <a:endCxn id="5" idx="0"/>
          </p:cNvCxnSpPr>
          <p:nvPr/>
        </p:nvCxnSpPr>
        <p:spPr>
          <a:xfrm rot="16200000" flipH="1">
            <a:off x="4125513" y="3018232"/>
            <a:ext cx="357188" cy="3571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رابط كسهم مستقيم 16"/>
          <p:cNvCxnSpPr>
            <a:stCxn id="5" idx="4"/>
            <a:endCxn id="6" idx="0"/>
          </p:cNvCxnSpPr>
          <p:nvPr/>
        </p:nvCxnSpPr>
        <p:spPr>
          <a:xfrm rot="5400000">
            <a:off x="4214810" y="4321975"/>
            <a:ext cx="21431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رابط كسهم مستقيم 18"/>
          <p:cNvCxnSpPr>
            <a:stCxn id="6" idx="4"/>
          </p:cNvCxnSpPr>
          <p:nvPr/>
        </p:nvCxnSpPr>
        <p:spPr>
          <a:xfrm rot="5400000">
            <a:off x="4196951" y="5518562"/>
            <a:ext cx="214314" cy="3571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533400" y="500042"/>
            <a:ext cx="7851648" cy="1928826"/>
          </a:xfrm>
        </p:spPr>
        <p:txBody>
          <a:bodyPr>
            <a:normAutofit/>
          </a:bodyPr>
          <a:lstStyle/>
          <a:p>
            <a:pPr algn="ctr"/>
            <a:r>
              <a:rPr lang="en-US" sz="6600" dirty="0"/>
              <a:t>Carbonate Minerals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 flipV="1">
            <a:off x="533400" y="4981135"/>
            <a:ext cx="7854696" cy="45719"/>
          </a:xfrm>
        </p:spPr>
        <p:txBody>
          <a:bodyPr>
            <a:normAutofit fontScale="25000" lnSpcReduction="20000"/>
          </a:bodyPr>
          <a:lstStyle/>
          <a:p>
            <a:pPr algn="ctr"/>
            <a:endParaRPr lang="en-US" sz="7200" b="1" dirty="0">
              <a:solidFill>
                <a:srgbClr val="FF0000"/>
              </a:solidFill>
            </a:endParaRPr>
          </a:p>
        </p:txBody>
      </p:sp>
      <p:sp>
        <p:nvSpPr>
          <p:cNvPr id="4" name="شكل بيضاوي 3"/>
          <p:cNvSpPr/>
          <p:nvPr/>
        </p:nvSpPr>
        <p:spPr>
          <a:xfrm>
            <a:off x="1571604" y="3071810"/>
            <a:ext cx="5643602" cy="321471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Ca co3</a:t>
            </a: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755576" y="692696"/>
            <a:ext cx="7772400" cy="1470025"/>
          </a:xfrm>
        </p:spPr>
        <p:txBody>
          <a:bodyPr/>
          <a:lstStyle/>
          <a:p>
            <a:r>
              <a:rPr lang="en-US" dirty="0"/>
              <a:t>There are three type of carbonate </a:t>
            </a:r>
            <a:r>
              <a:rPr lang="en-US" dirty="0" err="1"/>
              <a:t>minirals</a:t>
            </a:r>
            <a:endParaRPr lang="en-US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475656" y="2060848"/>
            <a:ext cx="6400800" cy="1752600"/>
          </a:xfrm>
        </p:spPr>
        <p:txBody>
          <a:bodyPr>
            <a:noAutofit/>
          </a:bodyPr>
          <a:lstStyle/>
          <a:p>
            <a:pPr algn="l"/>
            <a:r>
              <a:rPr lang="en-US" sz="5400" b="1" dirty="0">
                <a:solidFill>
                  <a:srgbClr val="FFFF00"/>
                </a:solidFill>
              </a:rPr>
              <a:t>Calcite         caco3</a:t>
            </a:r>
          </a:p>
          <a:p>
            <a:pPr algn="l"/>
            <a:r>
              <a:rPr lang="en-US" sz="5400" b="1" dirty="0">
                <a:solidFill>
                  <a:srgbClr val="002060"/>
                </a:solidFill>
              </a:rPr>
              <a:t>Aragonite    caco3</a:t>
            </a:r>
          </a:p>
          <a:p>
            <a:pPr algn="l"/>
            <a:r>
              <a:rPr lang="en-US" sz="5400" b="1" dirty="0">
                <a:solidFill>
                  <a:srgbClr val="C00000"/>
                </a:solidFill>
              </a:rPr>
              <a:t>Dolomite     </a:t>
            </a:r>
            <a:r>
              <a:rPr lang="en-US" sz="5400" b="1" dirty="0" err="1">
                <a:solidFill>
                  <a:srgbClr val="C00000"/>
                </a:solidFill>
              </a:rPr>
              <a:t>CaMg</a:t>
            </a:r>
            <a:r>
              <a:rPr lang="en-US" sz="5400" b="1" dirty="0">
                <a:solidFill>
                  <a:srgbClr val="C00000"/>
                </a:solidFill>
              </a:rPr>
              <a:t> (co3)2</a:t>
            </a: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كعب 1"/>
          <p:cNvSpPr/>
          <p:nvPr/>
        </p:nvSpPr>
        <p:spPr>
          <a:xfrm>
            <a:off x="2000232" y="714356"/>
            <a:ext cx="4929222" cy="1571636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Carbonate Minerals</a:t>
            </a:r>
          </a:p>
        </p:txBody>
      </p:sp>
      <p:sp>
        <p:nvSpPr>
          <p:cNvPr id="3" name="سداسي 2"/>
          <p:cNvSpPr/>
          <p:nvPr/>
        </p:nvSpPr>
        <p:spPr>
          <a:xfrm>
            <a:off x="6572264" y="3857628"/>
            <a:ext cx="2500330" cy="1643074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Dolomite</a:t>
            </a:r>
          </a:p>
        </p:txBody>
      </p:sp>
      <p:sp>
        <p:nvSpPr>
          <p:cNvPr id="4" name="سداسي 3"/>
          <p:cNvSpPr/>
          <p:nvPr/>
        </p:nvSpPr>
        <p:spPr>
          <a:xfrm>
            <a:off x="3428992" y="3857628"/>
            <a:ext cx="2500330" cy="1643074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FF00"/>
                </a:solidFill>
              </a:rPr>
              <a:t>Calcite</a:t>
            </a:r>
          </a:p>
        </p:txBody>
      </p:sp>
      <p:sp>
        <p:nvSpPr>
          <p:cNvPr id="5" name="سداسي 4"/>
          <p:cNvSpPr/>
          <p:nvPr/>
        </p:nvSpPr>
        <p:spPr>
          <a:xfrm>
            <a:off x="71406" y="3857628"/>
            <a:ext cx="2500330" cy="1643074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FF00"/>
                </a:solidFill>
              </a:rPr>
              <a:t>Aragonite</a:t>
            </a:r>
          </a:p>
        </p:txBody>
      </p:sp>
      <p:cxnSp>
        <p:nvCxnSpPr>
          <p:cNvPr id="7" name="شكل 6"/>
          <p:cNvCxnSpPr>
            <a:stCxn id="2" idx="3"/>
          </p:cNvCxnSpPr>
          <p:nvPr/>
        </p:nvCxnSpPr>
        <p:spPr>
          <a:xfrm rot="16200000" flipH="1">
            <a:off x="5670359" y="884021"/>
            <a:ext cx="714380" cy="3518321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شكل 8"/>
          <p:cNvCxnSpPr>
            <a:stCxn id="2" idx="3"/>
          </p:cNvCxnSpPr>
          <p:nvPr/>
        </p:nvCxnSpPr>
        <p:spPr>
          <a:xfrm rot="5400000">
            <a:off x="2312774" y="1044757"/>
            <a:ext cx="714380" cy="3196851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رابط كسهم مستقيم 10"/>
          <p:cNvCxnSpPr/>
          <p:nvPr/>
        </p:nvCxnSpPr>
        <p:spPr>
          <a:xfrm rot="5400000">
            <a:off x="7286644" y="3429000"/>
            <a:ext cx="85725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رابط كسهم مستقيم 12"/>
          <p:cNvCxnSpPr/>
          <p:nvPr/>
        </p:nvCxnSpPr>
        <p:spPr>
          <a:xfrm rot="5400000">
            <a:off x="3857620" y="3429000"/>
            <a:ext cx="85725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رابط كسهم مستقيم 14"/>
          <p:cNvCxnSpPr/>
          <p:nvPr/>
        </p:nvCxnSpPr>
        <p:spPr>
          <a:xfrm rot="5400000">
            <a:off x="714348" y="3429000"/>
            <a:ext cx="85725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صورة 3" descr="4C49BF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395536" y="1268760"/>
            <a:ext cx="7992888" cy="17281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b="1" dirty="0"/>
              <a:t>How can carbonate rocks precipitation</a:t>
            </a:r>
            <a:endParaRPr lang="ar-SA" sz="3200" b="1" dirty="0"/>
          </a:p>
        </p:txBody>
      </p:sp>
      <p:sp>
        <p:nvSpPr>
          <p:cNvPr id="4" name="شكل بيضاوي 3"/>
          <p:cNvSpPr/>
          <p:nvPr/>
        </p:nvSpPr>
        <p:spPr>
          <a:xfrm>
            <a:off x="251520" y="3861048"/>
            <a:ext cx="2520280" cy="12241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 dirty="0"/>
              <a:t>Biological </a:t>
            </a:r>
            <a:endParaRPr lang="ar-SA" sz="2400" b="1" dirty="0"/>
          </a:p>
        </p:txBody>
      </p:sp>
      <p:sp>
        <p:nvSpPr>
          <p:cNvPr id="5" name="شكل بيضاوي 4"/>
          <p:cNvSpPr/>
          <p:nvPr/>
        </p:nvSpPr>
        <p:spPr>
          <a:xfrm>
            <a:off x="3347864" y="3933056"/>
            <a:ext cx="2520280" cy="12241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b="1" dirty="0"/>
              <a:t>Chemical </a:t>
            </a:r>
            <a:endParaRPr lang="ar-SA" sz="2800" b="1" dirty="0"/>
          </a:p>
        </p:txBody>
      </p:sp>
      <p:sp>
        <p:nvSpPr>
          <p:cNvPr id="6" name="شكل بيضاوي 5"/>
          <p:cNvSpPr/>
          <p:nvPr/>
        </p:nvSpPr>
        <p:spPr>
          <a:xfrm>
            <a:off x="6372200" y="3933056"/>
            <a:ext cx="2520280" cy="12241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b="1" dirty="0"/>
              <a:t>Biochemical </a:t>
            </a:r>
            <a:endParaRPr lang="ar-SA" sz="2000" b="1" dirty="0"/>
          </a:p>
        </p:txBody>
      </p:sp>
      <p:sp>
        <p:nvSpPr>
          <p:cNvPr id="7" name="سهم للأسفل 6"/>
          <p:cNvSpPr/>
          <p:nvPr/>
        </p:nvSpPr>
        <p:spPr>
          <a:xfrm>
            <a:off x="1115616" y="2996952"/>
            <a:ext cx="432048" cy="8640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سهم للأسفل 7"/>
          <p:cNvSpPr/>
          <p:nvPr/>
        </p:nvSpPr>
        <p:spPr>
          <a:xfrm>
            <a:off x="4355976" y="2996952"/>
            <a:ext cx="432048" cy="9361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سهم للأسفل 8"/>
          <p:cNvSpPr/>
          <p:nvPr/>
        </p:nvSpPr>
        <p:spPr>
          <a:xfrm>
            <a:off x="7380312" y="2996952"/>
            <a:ext cx="432048" cy="10081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صورة 4" descr="DCC920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cover dir="r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صورة 4" descr="D21431C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cover dir="r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صورة 3" descr="E48AFFC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cover dir="r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323528" y="2492896"/>
            <a:ext cx="8064896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800" b="1" dirty="0"/>
              <a:t>Carbonates are Born not Made </a:t>
            </a:r>
            <a:endParaRPr lang="ar-SA" sz="8800" b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55720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533400" y="4071942"/>
            <a:ext cx="7854696" cy="909194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صورة 3" descr="Picture 0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صورة 3" descr="Picture 0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تدفق">
  <a:themeElements>
    <a:clrScheme name="تدفق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تدفق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تدفق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711</TotalTime>
  <Words>60</Words>
  <Application>Microsoft Office PowerPoint</Application>
  <PresentationFormat>On-screen Show (4:3)</PresentationFormat>
  <Paragraphs>31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Arial</vt:lpstr>
      <vt:lpstr>Calibri</vt:lpstr>
      <vt:lpstr>Constantia</vt:lpstr>
      <vt:lpstr>Majalla UI</vt:lpstr>
      <vt:lpstr>Times New Roman</vt:lpstr>
      <vt:lpstr>Traditional Arabic</vt:lpstr>
      <vt:lpstr>Wingdings 2</vt:lpstr>
      <vt:lpstr>سمة Office</vt:lpstr>
      <vt:lpstr>تدفق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Microfacies Project</vt:lpstr>
      <vt:lpstr>Carbonate Minerals</vt:lpstr>
      <vt:lpstr>There are three type of carbonate minirals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MAZIN</dc:creator>
  <cp:lastModifiedBy>Rafid Hasan</cp:lastModifiedBy>
  <cp:revision>26</cp:revision>
  <dcterms:created xsi:type="dcterms:W3CDTF">2013-09-30T19:51:24Z</dcterms:created>
  <dcterms:modified xsi:type="dcterms:W3CDTF">2019-07-08T06:40:38Z</dcterms:modified>
</cp:coreProperties>
</file>